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2700858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2700858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f1dd1180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f1dd118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23aec9de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23aec9de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Start with initial model where all of the x-variable such as population, gdp, index number,  inflation rate, number of billionaires, democracy index + size + gdp per capita +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Human index is included in the model with the AIC of -106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Then I remove inflation rate, then HDI, index number, size and finally population. And our final model using backward selection is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log(govt_debt) ~ gdp + billionaires_amt + democracy_index + gdp_per_capita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f195914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f195914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initial model where all of the x-variable such as population, gdp, </a:t>
            </a:r>
            <a:r>
              <a:rPr lang="en">
                <a:solidFill>
                  <a:schemeClr val="dk1"/>
                </a:solidFill>
              </a:rPr>
              <a:t>index number,  inflation rate, number of billionaires, democracy index + size + gdp per capita +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Human index i</a:t>
            </a:r>
            <a:r>
              <a:rPr lang="en"/>
              <a:t>s included in the model with the AIC of -106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 </a:t>
            </a:r>
            <a:r>
              <a:rPr lang="en"/>
              <a:t>remove</a:t>
            </a:r>
            <a:r>
              <a:rPr lang="en"/>
              <a:t> inflation rate, then HDI, index number, size and finally population. And our final model using backward selection is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log(govt_debt) ~ gdp + billionaires_amt + democracy_index + gdp_per_capita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23aec9d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23aec9d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f1dd1180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f1dd1180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f1dd1180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f1dd1180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f1dd11807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f1dd1180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f1dd11807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f1dd1180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f1dd11807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f1dd11807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23aec9de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23aec9de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f1dd11807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f1dd1180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f1dd11807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f1dd11807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f1dd1180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f1dd1180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f1dd1180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f1dd1180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f1dd11807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f1dd1180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27008586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27008586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f1dd1180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f1dd1180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f1dd118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f1dd118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f1dd1180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f1dd1180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f1dd1180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f1dd118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f1dd118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f1dd118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f1dd1180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f1dd1180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f1dd1180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f1dd1180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714375"/>
            <a:ext cx="8123100" cy="21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 371 Project: What </a:t>
            </a:r>
            <a:r>
              <a:rPr lang="en"/>
              <a:t>affects</a:t>
            </a:r>
            <a:r>
              <a:rPr lang="en"/>
              <a:t> the government debt of a country?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Aryaman Bharath and Dan Ho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32400" y="19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Regression after removing points of high leverage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0" r="18467" t="0"/>
          <a:stretch/>
        </p:blipFill>
        <p:spPr>
          <a:xfrm>
            <a:off x="300350" y="1166925"/>
            <a:ext cx="3868801" cy="36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625" y="1223575"/>
            <a:ext cx="4323951" cy="356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32400" y="763738"/>
            <a:ext cx="3432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Kept points of high leverage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4735625" y="763750"/>
            <a:ext cx="3650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Removed points of high leverage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solidFill>
                  <a:schemeClr val="accent5"/>
                </a:solidFill>
              </a:rPr>
              <a:t>Diagnostics Test #3 (Removing points of high leverage)</a:t>
            </a:r>
            <a:endParaRPr b="1" sz="2320">
              <a:solidFill>
                <a:schemeClr val="accent5"/>
              </a:solidFill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525" y="1066150"/>
            <a:ext cx="4499100" cy="35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229225" y="15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chemeClr val="accent5"/>
                </a:solidFill>
              </a:rPr>
              <a:t>What model to use ? </a:t>
            </a:r>
            <a:endParaRPr b="1" sz="2720">
              <a:solidFill>
                <a:schemeClr val="accent5"/>
              </a:solidFill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284225" y="724525"/>
            <a:ext cx="47733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" sz="2165">
                <a:solidFill>
                  <a:schemeClr val="dk2"/>
                </a:solidFill>
              </a:rPr>
              <a:t>Backward selection </a:t>
            </a:r>
            <a:endParaRPr b="1" sz="2165">
              <a:solidFill>
                <a:schemeClr val="dk2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054500" y="1801900"/>
            <a:ext cx="85575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1)log(govt_debt) ~ population + gdp + index_number + inflation_rate +  billionaires_amt +  democracy_index + size + gdp_per_capita + hdi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AIC=-106.7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526825" y="1726825"/>
            <a:ext cx="7925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2)log(govt_debt) ~ population + gdp + index_number + billionaires_amt +  democracy_index + size + gdp_per_capita + hdi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AIC=-108.7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34475" y="2812825"/>
            <a:ext cx="7824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3)log(govt_debt) ~ population + gdp + index_number + billionaires_amt +  democracy_index + size + gdp_per_capita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AIC=-110.43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7" name="Google Shape;147;p24"/>
          <p:cNvSpPr txBox="1"/>
          <p:nvPr/>
        </p:nvSpPr>
        <p:spPr>
          <a:xfrm>
            <a:off x="526825" y="1921775"/>
            <a:ext cx="82278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5)log(govt_debt) ~ population + gdp + billionaires_amt + democracy_index +  Gdp_per_capita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AIC=-112.17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920025" y="1962550"/>
            <a:ext cx="79254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Final model: log(govt_debt) ~ gdp + billionaires_amt + democracy_index + gdp_per_capita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Step:  AIC=-112.55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1230150" y="2189675"/>
            <a:ext cx="7399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4)log(govt_debt) ~ population + gdp + billionaires_amt + democracy_index +   size + gdp_per_capita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AIC=-111.82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229225" y="15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>
                <a:solidFill>
                  <a:schemeClr val="accent5"/>
                </a:solidFill>
              </a:rPr>
              <a:t>What model to use ? </a:t>
            </a:r>
            <a:endParaRPr sz="2720">
              <a:solidFill>
                <a:schemeClr val="accent5"/>
              </a:solidFill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284225" y="724525"/>
            <a:ext cx="47733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" sz="2265">
                <a:solidFill>
                  <a:schemeClr val="dk2"/>
                </a:solidFill>
              </a:rPr>
              <a:t>forward selection</a:t>
            </a:r>
            <a:endParaRPr b="1" sz="2265">
              <a:solidFill>
                <a:schemeClr val="dk2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2595525" y="2009250"/>
            <a:ext cx="35814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Start:  AIC=-92.28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log(govt_debt) ~ 1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526825" y="2174688"/>
            <a:ext cx="7925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Step1:  AIC=-106.85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log(govt_debt) ~ democracy_index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3263850" y="2850525"/>
            <a:ext cx="78249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Step2:  AIC=-108.67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log(govt_debt) ~ democracy_index + gdp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" name="Google Shape;159;p25"/>
          <p:cNvSpPr txBox="1"/>
          <p:nvPr/>
        </p:nvSpPr>
        <p:spPr>
          <a:xfrm>
            <a:off x="526825" y="2281300"/>
            <a:ext cx="82278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Step4:  AIC=-112.55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log(govt_debt) ~ democracy_index + gdp + billionaires_amt + gdp_per_capita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26400" y="2313850"/>
            <a:ext cx="90912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Final model: log(govt_debt) ~ gdp + billionaires_amt + democracy_index + gdp_per_capita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Step:  AIC=-112.55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1693975" y="2228725"/>
            <a:ext cx="6193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Step3:  AIC=-112.27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log(govt_debt) ~ democracy_index + gdp + billionaires_amt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Interpretation - intercept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1176" r="0" t="6933"/>
          <a:stretch/>
        </p:blipFill>
        <p:spPr>
          <a:xfrm>
            <a:off x="311700" y="1311650"/>
            <a:ext cx="8420075" cy="32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Interpretation - Democracy Index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4669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</a:rPr>
              <a:t>Interpretation - GDP</a:t>
            </a:r>
            <a:endParaRPr b="1">
              <a:solidFill>
                <a:schemeClr val="accent5"/>
              </a:solidFill>
              <a:highlight>
                <a:schemeClr val="lt1"/>
              </a:highlight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46692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</a:rPr>
              <a:t>Interpretation - Number Of B</a:t>
            </a:r>
            <a:r>
              <a:rPr b="1" lang="en">
                <a:solidFill>
                  <a:schemeClr val="accent5"/>
                </a:solidFill>
                <a:highlight>
                  <a:schemeClr val="lt1"/>
                </a:highlight>
              </a:rPr>
              <a:t>illionaires</a:t>
            </a:r>
            <a:endParaRPr b="1">
              <a:solidFill>
                <a:schemeClr val="accent5"/>
              </a:solidFill>
              <a:highlight>
                <a:schemeClr val="lt1"/>
              </a:highlight>
            </a:endParaRPr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Interpretation -  GDP Per Capita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0" y="5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VIF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6300"/>
            <a:ext cx="8839200" cy="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63" y="1883325"/>
            <a:ext cx="8952074" cy="300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Goal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Analyse what factors and metrics influence a country’s government debt 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Start Model: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govt_debt ~ population + gdp + inflation_rate+ billionaires_amt + democracy_index + size + gdp_per_capita + hdi</a:t>
            </a:r>
            <a:endParaRPr sz="16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963" y="1587875"/>
            <a:ext cx="3166075" cy="25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0" y="5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VIF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7390" t="0"/>
          <a:stretch/>
        </p:blipFill>
        <p:spPr>
          <a:xfrm>
            <a:off x="85100" y="1115225"/>
            <a:ext cx="4135448" cy="38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350" y="1220975"/>
            <a:ext cx="4519652" cy="37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413400" y="624900"/>
            <a:ext cx="316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Removing Billionaires </a:t>
            </a:r>
            <a:endParaRPr sz="180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5094000" y="681863"/>
            <a:ext cx="316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Keep Billionaires</a:t>
            </a:r>
            <a:endParaRPr sz="18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0" y="5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VIF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8275"/>
            <a:ext cx="8839199" cy="17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Hypothesis Test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emocracy_index was the most statistically significant, we wanted also to investigate what happens to government debt if one unit increase in democracy index will lead to 1% increase in </a:t>
            </a:r>
            <a:r>
              <a:rPr lang="en"/>
              <a:t>Government</a:t>
            </a:r>
            <a:r>
              <a:rPr lang="en"/>
              <a:t> debt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are testing at alpha = 0.05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Null hypothesis (H0): The coefficient of democracy_index equals 1.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Alternate Hypothesis (H1): The coefficient of democracy_index is not equal to 1.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Hypothesis Test Results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229" name="Google Shape;229;p35"/>
          <p:cNvSpPr txBox="1"/>
          <p:nvPr>
            <p:ph idx="1" type="body"/>
          </p:nvPr>
        </p:nvSpPr>
        <p:spPr>
          <a:xfrm>
            <a:off x="311700" y="1152475"/>
            <a:ext cx="85206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Hence, since the p-value of 3.995 x 10-49 is less alpha = 0.05, we would reject the null hypothesis (H0) and conclude that there is evidence to suggest the coefficient for democracy_index is not equal 1.</a:t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101" y="1152475"/>
            <a:ext cx="3883199" cy="127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7"/>
            <a:ext cx="4407449" cy="253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0" y="5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Conclusion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40050" y="1380950"/>
            <a:ext cx="90639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Final model: </a:t>
            </a:r>
            <a:r>
              <a:rPr lang="en"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log(govt_debt) ~ democracy_index + gdp +gdp_per_capita </a:t>
            </a:r>
            <a:endParaRPr sz="2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0" y="2390450"/>
            <a:ext cx="59991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R-</a:t>
            </a:r>
            <a:r>
              <a:rPr lang="en" sz="2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squared:  24</a:t>
            </a:r>
            <a:r>
              <a:rPr lang="en" sz="2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.98%</a:t>
            </a:r>
            <a:endParaRPr sz="22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0050" y="3379750"/>
            <a:ext cx="5370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Democracy index</a:t>
            </a:r>
            <a:endParaRPr sz="22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2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Sample Data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38" y="1152475"/>
            <a:ext cx="8553513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Diagnostics Test #1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00" y="1152475"/>
            <a:ext cx="4286614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400" y="1177725"/>
            <a:ext cx="4214051" cy="33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Diagnostics Test #1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5" y="1033875"/>
            <a:ext cx="4401975" cy="349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1109780"/>
            <a:ext cx="4401975" cy="350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Model Transformation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model: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log(govt_debt) ~ population + gdp + inflation_rate + billionaires_amt + democracy_index + size + gdp_per_capita + hdi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Diagnostics Test #2 using log(govt_debt)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25" y="1177850"/>
            <a:ext cx="426453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324" y="1152475"/>
            <a:ext cx="4335975" cy="34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Diagnostics Test #2 using log(govt_debt)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08" y="1116400"/>
            <a:ext cx="4366842" cy="34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150" y="1116400"/>
            <a:ext cx="4366850" cy="343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Points of High Leverage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25" y="1268475"/>
            <a:ext cx="4945487" cy="5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25" y="1847506"/>
            <a:ext cx="8415576" cy="67534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416725" y="2940825"/>
            <a:ext cx="7989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Index number 85 and 83 correspond to Venezuela and USA </a:t>
            </a: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respectively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